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8"/>
  </p:notesMasterIdLst>
  <p:sldIdLst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challenges facing elderly caregivers (over age 75).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Caregivers increasingly being responsible for medical tasks.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how caregiving differs by race or ethnicity.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states addressing family caregiving with legislation?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problems among family caregivers – disease, mortality, etc.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Rural caregiving.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among caregivers.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hospitals making caregivers part of the team? If so, how?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Deeper look at tax credits and the impact of caregiving on the workforce.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Story Ideas on Family Caregiving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to use technology to support caregivers (check 2014 report by National Alliance for Caregiving). GPS trackers, medication reminders.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Millennial caregivers – going to college and caring for mom.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and caregiving – which states pay family caregivers?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Caregivers as activists (wages,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fmla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caregiver corps.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IOM report.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caregiving as a political issue.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Controversy over training for paid family caregivers.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 a successful, evidence-based caregiver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program.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ideas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AARP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Policy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Alliance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Paraprofessional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Institute (PHI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Conference 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Alzheimer’s Association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Pew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Caregiver Support Program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IOM Study on Family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Caregiving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Hartford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 Platform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on Family Caregiving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009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</TotalTime>
  <Words>219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Blank</vt:lpstr>
      <vt:lpstr>Default with exhibit #</vt:lpstr>
      <vt:lpstr>Default with figure #</vt:lpstr>
      <vt:lpstr>Title page</vt:lpstr>
      <vt:lpstr>Story Ideas on Family Caregiving</vt:lpstr>
      <vt:lpstr>More ideas</vt:lpstr>
      <vt:lpstr>Resources on Family Caregiving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Ideas on Family Caregiving</dc:title>
  <dc:creator>Anna Gorman</dc:creator>
  <cp:lastModifiedBy>Kathleen Hayden</cp:lastModifiedBy>
  <cp:revision>7</cp:revision>
  <dcterms:created xsi:type="dcterms:W3CDTF">2015-11-29T20:12:16Z</dcterms:created>
  <dcterms:modified xsi:type="dcterms:W3CDTF">2015-12-16T21:02:30Z</dcterms:modified>
</cp:coreProperties>
</file>