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68" r:id="rId2"/>
    <p:sldMasterId id="2147483673" r:id="rId3"/>
    <p:sldMasterId id="2147483666" r:id="rId4"/>
  </p:sldMasterIdLst>
  <p:notesMasterIdLst>
    <p:notesMasterId r:id="rId8"/>
  </p:notesMasterIdLst>
  <p:sldIdLst>
    <p:sldId id="277" r:id="rId5"/>
    <p:sldId id="278" r:id="rId6"/>
    <p:sldId id="27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12/16/2015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challenges facing elderly caregivers (over age 75).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Caregivers increasingly being responsible for medical tasks.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Look at how caregiving differs by race or ethnicity.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are states addressing family caregiving with legislation?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Health problems among family caregivers – disease, mortality, etc.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Rural caregiving.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Depression among caregivers.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hospitals making caregivers part of the team? If so, how?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Deeper look at tax credits and the impact of caregiving on the workforce.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Story Ideas on Family Caregiving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4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Ways to use technology to support caregivers (check 2014 report by National Alliance for Caregiving). GPS trackers, medication reminders.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Millennial caregivers – going to college and caring for mom.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Medicaid and caregiving – which states pay family caregivers?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Caregivers as activists (wages,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fmla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caregiver corps.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IOM report.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Family caregiving as a political issue.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Controversy over training for paid family caregivers.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Profile a successful, evidence-based caregiver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 program.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ideas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674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AARP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Policy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Caregiver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Alliance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Paraprofessional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Healthcare Institute (PHI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White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House Conference on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Aging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Alzheimer’s Association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Foundation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Pew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 Caregiver Support Program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IOM Study on Family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Caregiving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Hartford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Foundation 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Family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Caregiver Platform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 on Family Caregiving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00090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KFF">
      <a:dk1>
        <a:srgbClr val="000000"/>
      </a:dk1>
      <a:lt1>
        <a:srgbClr val="FFFFFF"/>
      </a:lt1>
      <a:dk2>
        <a:srgbClr val="E05C26"/>
      </a:dk2>
      <a:lt2>
        <a:srgbClr val="FF8811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59</TotalTime>
  <Words>219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Blank</vt:lpstr>
      <vt:lpstr>Default with exhibit #</vt:lpstr>
      <vt:lpstr>Default with figure #</vt:lpstr>
      <vt:lpstr>Title page</vt:lpstr>
      <vt:lpstr>Story Ideas on Family Caregiving</vt:lpstr>
      <vt:lpstr>More ideas</vt:lpstr>
      <vt:lpstr>Resources on Family Caregiving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Story Ideas on Family Caregiving</dc:title>
  <dc:creator>Anna Gorman</dc:creator>
  <cp:lastModifiedBy>Kathleen Hayden</cp:lastModifiedBy>
  <cp:revision>7</cp:revision>
  <dcterms:created xsi:type="dcterms:W3CDTF">2015-11-29T20:12:16Z</dcterms:created>
  <dcterms:modified xsi:type="dcterms:W3CDTF">2015-12-16T21:02:30Z</dcterms:modified>
</cp:coreProperties>
</file>